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87" r:id="rId4"/>
    <p:sldId id="283" r:id="rId5"/>
    <p:sldId id="285" r:id="rId6"/>
    <p:sldId id="289" r:id="rId7"/>
    <p:sldId id="284" r:id="rId8"/>
    <p:sldId id="290" r:id="rId9"/>
    <p:sldId id="288" r:id="rId10"/>
    <p:sldId id="273" r:id="rId11"/>
    <p:sldId id="291" r:id="rId12"/>
    <p:sldId id="292" r:id="rId13"/>
    <p:sldId id="260" r:id="rId14"/>
    <p:sldId id="268" r:id="rId15"/>
    <p:sldId id="267" r:id="rId16"/>
    <p:sldId id="274" r:id="rId17"/>
    <p:sldId id="270" r:id="rId18"/>
    <p:sldId id="264" r:id="rId19"/>
    <p:sldId id="263" r:id="rId20"/>
    <p:sldId id="271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66"/>
    <a:srgbClr val="6600CC"/>
    <a:srgbClr val="FF6699"/>
    <a:srgbClr val="660033"/>
    <a:srgbClr val="008000"/>
    <a:srgbClr val="CC3300"/>
    <a:srgbClr val="6600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33583-CB8F-4136-A731-FAB4498E6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A2392-121A-4748-B5F7-A983C293D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3217F-6FEF-4260-AE74-007C41F06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749A-22D6-4109-9226-5A40E8486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66FF-2359-4AE0-86C7-31EC687B2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8B0B-AD29-498F-B818-F80B3EF4B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84B7-7FBC-449F-95A7-8545783A0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24810-7A24-4442-8246-B66A7CD0B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6B7B6-092A-4A9E-92C0-FA3065E46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BBF36-FFF8-4605-85B8-DA8D11D28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FD1F8-B030-45B1-833D-46D1A40E5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AE6894-441A-4D60-98BB-038B981CD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77;&#1089;&#1077;&#1085;&#1082;&#1072;%20&#1084;&#1080;&#1082;&#1088;&#1086;&#1073;&#1086;&#1074;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80;&#1103;&#1088;&#1072;\Downloads\&#1055;&#1045;&#1057;&#1053;&#1071;%20&#1042;&#1048;&#1058;&#1040;&#1052;&#1048;&#1053;&#1054;&#1050;%20(2)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pa-vlad.narod.ru/Detskie_prezentatsii/Biologija.Eda/Ovoschi_2.files/detskie_kartinki_017_Pomidor.html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fruttoslaid.ru/displayimage.php?album=4&amp;pos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7.gif"/><Relationship Id="rId2" Type="http://schemas.openxmlformats.org/officeDocument/2006/relationships/hyperlink" Target="http://papa-vlad.narod.ru/Detskie_prezentatsii/Biologija.Eda/Ovoschi_2.files/detskie_kartinki_015_Svjokl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papa-vlad.narod.ru/Detskie_prezentatsii/Biologija.Eda/Ovoschi_5.files/detskie_kartinki_007_Salat.html" TargetMode="Externa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hyperlink" Target="http://papa-vlad.narod.ru/Detskie_prezentatsii/Biologija.Eda/Ovoschi_3.files/detskie_kartinki_001_....html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www.izosoft.ru/cgi-bin/cat.cgi?img=029_061.jpg" TargetMode="Externa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84;&#1072;&#1084;&#1072;1\&#1096;&#1080;&#1082;&#1080;&#1083;&#1072;&#1088;\&#1053;&#1086;&#1074;&#1072;&#1103;%20&#1087;&#1072;&#1087;&#1082;&#1072;\&#1087;&#1086;&#1091;&#1088;&#1086;&#1095;&#1082;&#1072;%202%20&#1082;&#1083;&#1072;&#1089;&#1089;\&#1053;&#1086;&#1074;&#1072;&#1103;%20&#1087;&#1072;&#1087;&#1082;&#1072;\&#1054;&#1058;&#1050;&#1056;.&#1059;&#1056;&#1054;&#1050;%20&#1055;&#1054;%20&#1052;&#1040;&#1058;-&#1050;&#1045;\003%20&#1085;&#1072;%20&#1074;&#1077;&#1089;&#1105;&#1083;&#1091;&#1102;%20&#1079;&#1072;&#1088;&#1103;&#1076;&#1082;&#1091;%202%20(&#1085;&#1072;&#1083;&#1086;&#1078;&#1080;&#1090;&#1100;%20&#1087;&#1077;&#1089;&#1085;&#1102;)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fruttoslaid.ru/displayimage.php?album=8&amp;pos=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80;&#1103;&#1088;&#1072;\Documents\&#1087;&#1086;&#1091;&#1088;.3%20&#1082;&#1083;1\&#1084;&#1091;&#1079;&#1099;&#1082;&#1072;\Buratino-Buratino-minusovka(muzofon.com).mp3" TargetMode="Externa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2484438" y="2636838"/>
            <a:ext cx="5616575" cy="331311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 р у к т о в а я</a:t>
            </a:r>
          </a:p>
        </p:txBody>
      </p:sp>
      <p:pic>
        <p:nvPicPr>
          <p:cNvPr id="10243" name="Picture 5" descr="6b164995c4a4cc5310d38073235d58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Витамин</a:t>
            </a:r>
            <a:endParaRPr lang="ru-RU" smtClean="0">
              <a:solidFill>
                <a:srgbClr val="0000FF"/>
              </a:solidFill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143000" y="2000250"/>
            <a:ext cx="507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6600"/>
                </a:solidFill>
              </a:rPr>
              <a:t> </a:t>
            </a:r>
            <a:endParaRPr lang="ru-RU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571500" y="1214438"/>
            <a:ext cx="7715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6600"/>
                </a:solidFill>
              </a:rPr>
              <a:t>                Слово «витамин» придумал американский учёный Казимир Функ. Он открыл, что вещество («амин»), содержащееся в оболочке рисового зерна, необходимо для жизни. Соединив латинское слово вита (жизнь) с «амин», получилось слово</a:t>
            </a:r>
          </a:p>
          <a:p>
            <a:r>
              <a:rPr lang="ru-RU" b="1">
                <a:solidFill>
                  <a:srgbClr val="CC6600"/>
                </a:solidFill>
              </a:rPr>
              <a:t>«витамин». Детям младшего школьного возраста надо съедать в день 500- 600 грамм овощей и фруктов</a:t>
            </a:r>
            <a:endParaRPr lang="ru-RU"/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1071563" y="39290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6600"/>
                </a:solidFill>
              </a:rPr>
              <a:t> </a:t>
            </a:r>
            <a:endParaRPr lang="ru-RU"/>
          </a:p>
        </p:txBody>
      </p:sp>
      <p:pic>
        <p:nvPicPr>
          <p:cNvPr id="8" name="Picture 6" descr="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357563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mg-d8c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000625"/>
            <a:ext cx="15001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4" descr="Изображение 001"/>
          <p:cNvPicPr>
            <a:picLocks noChangeAspect="1" noChangeArrowheads="1"/>
          </p:cNvPicPr>
          <p:nvPr/>
        </p:nvPicPr>
        <p:blipFill>
          <a:blip r:embed="rId4" cstate="print"/>
          <a:srcRect l="26132" t="12999" r="-5940" b="33626"/>
          <a:stretch>
            <a:fillRect/>
          </a:stretch>
        </p:blipFill>
        <p:spPr bwMode="auto">
          <a:xfrm>
            <a:off x="3214688" y="3286125"/>
            <a:ext cx="1928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svek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4929188"/>
            <a:ext cx="18716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Изображение 004"/>
          <p:cNvPicPr>
            <a:picLocks noChangeAspect="1" noChangeArrowheads="1"/>
          </p:cNvPicPr>
          <p:nvPr/>
        </p:nvPicPr>
        <p:blipFill>
          <a:blip r:embed="rId6" cstate="print"/>
          <a:srcRect l="12195" r="36586" b="30077"/>
          <a:stretch>
            <a:fillRect/>
          </a:stretch>
        </p:blipFill>
        <p:spPr bwMode="auto">
          <a:xfrm>
            <a:off x="7143750" y="3214688"/>
            <a:ext cx="149542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371 Расширенная коллекция картинок от pzAxe (Показать 82 до 162) - ClipartLog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032448" cy="3024336"/>
          </a:xfrm>
          <a:prstGeom prst="rect">
            <a:avLst/>
          </a:prstGeom>
          <a:noFill/>
        </p:spPr>
      </p:pic>
      <p:pic>
        <p:nvPicPr>
          <p:cNvPr id="50180" name="Picture 4" descr="Tiline * Тилайн * Натуральная косметика на основ V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4664"/>
            <a:ext cx="3600400" cy="2796966"/>
          </a:xfrm>
          <a:prstGeom prst="rect">
            <a:avLst/>
          </a:prstGeom>
          <a:noFill/>
        </p:spPr>
      </p:pic>
      <p:pic>
        <p:nvPicPr>
          <p:cNvPr id="50182" name="Picture 6" descr="Забавная сердитая бацилла; иллюстрация 3323977, иллюстратор Antkevyv. Фотобанк Лори - Продажа фотографий, иллюстраций и изображ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573016"/>
            <a:ext cx="3801000" cy="2979712"/>
          </a:xfrm>
          <a:prstGeom prst="rect">
            <a:avLst/>
          </a:prstGeom>
          <a:noFill/>
        </p:spPr>
      </p:pic>
      <p:pic>
        <p:nvPicPr>
          <p:cNvPr id="6" name="песенка микроб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0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01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01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-0.01202 C -0.02535 -0.00809 -0.01528 -0.00369 -0.00296 -0.00208 C 0.01527 0.00579 0.03732 0.00764 0.05676 0.00787 C 0.16232 0.00902 0.2677 0.00926 0.37326 0.00995 C 0.39583 0.01249 0.41666 0.01689 0.43888 0.01989 C 0.50468 0.01897 0.55746 0.02244 0.61805 0.0118 C 0.62465 0.00902 0.6302 0.00486 0.63732 0.00787 C 0.63211 0.23914 0.6552 0.47827 0.62985 0.70375 C 0.6302 0.74584 0.63003 0.7884 0.63142 0.83072 C 0.63159 0.83881 0.63419 0.84529 0.63576 0.85292 C 0.63749 0.85939 0.64044 0.87258 0.64044 0.87258 C 0.63333 0.87535 0.63333 0.87142 0.6269 0.86865 C 0.60069 0.8698 0.58472 0.87119 0.56128 0.87443 C 0.42065 0.87327 0.2835 0.87003 0.1434 0.86865 C 0.11961 0.86564 0.09548 0.86286 0.07169 0.85893 C 0.04305 0.85408 0.01544 0.84529 -0.01355 0.84274 C -0.05018 0.8365 -0.08681 0.82933 -0.12379 0.8247 C -0.15556 0.82563 -0.18751 0.82447 -0.21928 0.82679 C -0.22136 0.82725 -0.22206 0.83118 -0.22379 0.8328 C -0.22518 0.83396 -0.22674 0.83396 -0.22831 0.83488 C -0.23056 0.83766 -0.23369 0.83951 -0.23577 0.84274 C -0.23907 0.84806 -0.24185 0.85338 -0.2448 0.85893 C -0.24688 0.8624 -0.2507 0.8705 -0.2507 0.8705 C -0.25608 0.642 -0.2573 0.41328 -0.24914 0.18479 C -0.24862 0.12304 -0.24931 0.06129 -0.24775 7.22479E-6 C -0.24775 -0.00231 -0.24601 0.0044 -0.2448 0.00602 C -0.24098 0.01111 -0.2349 0.01365 -0.22987 0.01573 C -0.15834 0.01365 -0.08803 0.01111 -0.0165 0.00995 C -0.01077 0.00509 -0.00487 0.00625 -7.5E-6 7.22479E-6 " pathEditMode="relative" ptsTypes="ffffffffffffffffffffffffffffA">
                                      <p:cBhvr>
                                        <p:cTn id="33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35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1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http://im1-tub-ru.yandex.net/i?id=63b4ffd70d8af03ce9aa59b739452690-14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25144"/>
            <a:ext cx="1822326" cy="1738168"/>
          </a:xfrm>
          <a:prstGeom prst="rect">
            <a:avLst/>
          </a:prstGeom>
          <a:noFill/>
        </p:spPr>
      </p:pic>
      <p:pic>
        <p:nvPicPr>
          <p:cNvPr id="54280" name="Picture 8" descr="XCSPORT.RU / XCSPORT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8568952" cy="4500017"/>
          </a:xfrm>
          <a:prstGeom prst="rect">
            <a:avLst/>
          </a:prstGeom>
          <a:noFill/>
        </p:spPr>
      </p:pic>
      <p:pic>
        <p:nvPicPr>
          <p:cNvPr id="54282" name="Picture 10" descr="http://im0-tub-ru.yandex.net/i?id=7afc0482d09a7a4c374620073046d9d2-48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941168"/>
            <a:ext cx="1656184" cy="1656184"/>
          </a:xfrm>
          <a:prstGeom prst="rect">
            <a:avLst/>
          </a:prstGeom>
          <a:noFill/>
        </p:spPr>
      </p:pic>
      <p:pic>
        <p:nvPicPr>
          <p:cNvPr id="54284" name="Picture 12" descr="http://im3-tub-ru.yandex.net/i?id=22b7a9c4af4286d1389969d0d1275855-47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869160"/>
            <a:ext cx="1728192" cy="1656184"/>
          </a:xfrm>
          <a:prstGeom prst="rect">
            <a:avLst/>
          </a:prstGeom>
          <a:noFill/>
        </p:spPr>
      </p:pic>
      <p:pic>
        <p:nvPicPr>
          <p:cNvPr id="54286" name="Picture 14" descr="http://im2-tub-ru.yandex.net/i?id=98d35f0109cc4cfc259176d77132640f-41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797152"/>
            <a:ext cx="1932806" cy="1728192"/>
          </a:xfrm>
          <a:prstGeom prst="rect">
            <a:avLst/>
          </a:prstGeom>
          <a:noFill/>
        </p:spPr>
      </p:pic>
      <p:pic>
        <p:nvPicPr>
          <p:cNvPr id="9" name="ПЕСНЯ ВИТАМИНОК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783960" y="6309320"/>
            <a:ext cx="360040" cy="36004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93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27670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4067175" y="620713"/>
            <a:ext cx="3168650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Витамин  А</a:t>
            </a:r>
          </a:p>
        </p:txBody>
      </p:sp>
      <p:pic>
        <p:nvPicPr>
          <p:cNvPr id="5124" name="Picture 6" descr="Детские картинки - Капу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76700"/>
            <a:ext cx="2087562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1011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148138"/>
            <a:ext cx="2808288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 Детские картинки - Помидор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4146550"/>
            <a:ext cx="216058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763688" y="692150"/>
            <a:ext cx="4752528" cy="17287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Витамин   В</a:t>
            </a:r>
          </a:p>
        </p:txBody>
      </p:sp>
      <p:pic>
        <p:nvPicPr>
          <p:cNvPr id="6147" name="Picture 5" descr=" Детские картинки - Свёкл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563" y="2781300"/>
            <a:ext cx="20891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eda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150" y="620713"/>
            <a:ext cx="2736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 Детские картинки - Салат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3213100"/>
            <a:ext cx="396081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20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4544" y="0"/>
            <a:ext cx="27670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979712" y="692150"/>
            <a:ext cx="4032151" cy="144070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Витамин  С</a:t>
            </a:r>
          </a:p>
        </p:txBody>
      </p:sp>
      <p:pic>
        <p:nvPicPr>
          <p:cNvPr id="7171" name="Picture 5" descr="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69888"/>
            <a:ext cx="2627312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 Детские картинки - 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5250"/>
            <a:ext cx="3276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029_06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3933825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Красная смород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4005263"/>
            <a:ext cx="20050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20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980728"/>
            <a:ext cx="2275058" cy="266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403350" y="2163763"/>
            <a:ext cx="63388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000" b="1">
                <a:solidFill>
                  <a:schemeClr val="accent2"/>
                </a:solidFill>
                <a:latin typeface="Times New Roman" pitchFamily="18" charset="0"/>
              </a:rPr>
              <a:t>Желаю вам цвести, расти</a:t>
            </a:r>
            <a:endParaRPr lang="ru-RU" sz="400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ru-RU" sz="4000" b="1">
                <a:solidFill>
                  <a:schemeClr val="accent2"/>
                </a:solidFill>
                <a:latin typeface="Times New Roman" pitchFamily="18" charset="0"/>
              </a:rPr>
              <a:t>Копить, крепить здоровье,</a:t>
            </a:r>
            <a:endParaRPr lang="ru-RU" sz="400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ru-RU" sz="4000" b="1">
                <a:solidFill>
                  <a:schemeClr val="accent2"/>
                </a:solidFill>
                <a:latin typeface="Times New Roman" pitchFamily="18" charset="0"/>
              </a:rPr>
              <a:t>Оно для дальнего пути –</a:t>
            </a:r>
            <a:endParaRPr lang="ru-RU" sz="400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ru-RU" sz="4000" b="1">
                <a:solidFill>
                  <a:schemeClr val="accent2"/>
                </a:solidFill>
                <a:latin typeface="Times New Roman" pitchFamily="18" charset="0"/>
              </a:rPr>
              <a:t>Главнейшее условие.</a:t>
            </a:r>
          </a:p>
        </p:txBody>
      </p:sp>
      <p:pic>
        <p:nvPicPr>
          <p:cNvPr id="3" name="003 на весёлую зарядку 2 (наложить песню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51854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213100"/>
            <a:ext cx="4176713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fbce659ebf93f444cbf5ffb003826a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213100"/>
            <a:ext cx="455136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900113" y="620713"/>
            <a:ext cx="7200900" cy="216058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 О И Г Р А Й - К А !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644900"/>
            <a:ext cx="2687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888163" cy="6524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Не забывайте хорошо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мыть овощи и фрукты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перед  едой!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26781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3132138" y="836613"/>
            <a:ext cx="5761037" cy="424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Ешьте овощи и фрукты</a:t>
            </a:r>
          </a:p>
          <a:p>
            <a:pPr algn="ctr"/>
            <a:r>
              <a:rPr lang="ru-RU" sz="3600" i="1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Будете здоровы!</a:t>
            </a:r>
          </a:p>
        </p:txBody>
      </p:sp>
      <p:pic>
        <p:nvPicPr>
          <p:cNvPr id="4" name="Buratino-Buratino-minusov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2276872"/>
            <a:ext cx="304800" cy="288032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Здоровый образ жизни предполагает: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65118"/>
      </p:ext>
    </p:extLst>
  </p:cSld>
  <p:clrMapOvr>
    <a:masterClrMapping/>
  </p:clrMapOvr>
  <p:transition spd="slow" advClick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ar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9275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7"/>
          <p:cNvSpPr>
            <a:spLocks noChangeArrowheads="1" noChangeShapeType="1" noTextEdit="1"/>
          </p:cNvSpPr>
          <p:nvPr/>
        </p:nvSpPr>
        <p:spPr bwMode="auto">
          <a:xfrm>
            <a:off x="4643438" y="981075"/>
            <a:ext cx="4249737" cy="1511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М О Л О Д Ц Ы !</a:t>
            </a:r>
          </a:p>
        </p:txBody>
      </p:sp>
      <p:pic>
        <p:nvPicPr>
          <p:cNvPr id="5" name="Picture 4" descr="звонок">
            <a:hlinkClick r:id="" action="ppaction://noaction">
              <a:snd r:embed="rId2" name="chimes.wav"/>
            </a:hlinkClick>
          </p:cNvPr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03848" y="2492896"/>
            <a:ext cx="5663417" cy="3994200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850" y="188913"/>
            <a:ext cx="8242300" cy="1109662"/>
          </a:xfrm>
        </p:spPr>
      </p:pic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57313"/>
            <a:ext cx="8229600" cy="1357312"/>
          </a:xfrm>
        </p:spPr>
        <p:txBody>
          <a:bodyPr/>
          <a:lstStyle/>
          <a:p>
            <a:pPr marL="547688" indent="-411163" eaLnBrk="1" hangingPunct="1">
              <a:buFont typeface="Wingdings" pitchFamily="2" charset="2"/>
              <a:buNone/>
            </a:pPr>
            <a:r>
              <a:rPr lang="ru-RU" b="1" smtClean="0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sz="2100" i="1" smtClean="0"/>
              <a:t>древнегреческий философ Сократ(470-399 до н.э.)</a:t>
            </a:r>
          </a:p>
        </p:txBody>
      </p:sp>
      <p:pic>
        <p:nvPicPr>
          <p:cNvPr id="4100" name="Picture 3" descr="j01779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31800" indent="-382588" algn="ctr"/>
            <a:r>
              <a:rPr lang="ru-RU" sz="7200" b="1" cap="none" dirty="0" smtClean="0">
                <a:solidFill>
                  <a:srgbClr val="FF0000"/>
                </a:solidFill>
              </a:rPr>
              <a:t>Чистота </a:t>
            </a:r>
            <a:endParaRPr lang="ru-RU" sz="7200" cap="none" dirty="0" smtClean="0">
              <a:solidFill>
                <a:srgbClr val="C0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89095" y="1984375"/>
            <a:ext cx="7467600" cy="641317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Соблюдение</a:t>
            </a:r>
          </a:p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чистоты тела,</a:t>
            </a:r>
          </a:p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белья, одежды, жилища.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4" name="Picture 8" descr="JANITO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3016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O:\здоровый образ жизни\a283229077c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16454">
            <a:off x="4972335" y="4131549"/>
            <a:ext cx="3689766" cy="222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O:\здоровый образ жизни\towel_sma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124744"/>
            <a:ext cx="396044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5359110"/>
      </p:ext>
    </p:extLst>
  </p:cSld>
  <p:clrMapOvr>
    <a:masterClrMapping/>
  </p:clrMapOvr>
  <p:transition spd="slow" advClick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Прямоугольник 11"/>
          <p:cNvSpPr>
            <a:spLocks noChangeArrowheads="1"/>
          </p:cNvSpPr>
          <p:nvPr/>
        </p:nvSpPr>
        <p:spPr bwMode="auto">
          <a:xfrm>
            <a:off x="762000" y="191366"/>
            <a:ext cx="6215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Georgia" pitchFamily="18" charset="0"/>
              </a:rPr>
              <a:t>Режим дня</a:t>
            </a:r>
            <a:r>
              <a:rPr lang="ru-RU" sz="48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180" name="Прямоугольник 12"/>
          <p:cNvSpPr>
            <a:spLocks noChangeArrowheads="1"/>
          </p:cNvSpPr>
          <p:nvPr/>
        </p:nvSpPr>
        <p:spPr bwMode="auto">
          <a:xfrm>
            <a:off x="392906" y="973138"/>
            <a:ext cx="321468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1. Подъем 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2. Зарядка 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3. Душ, умывание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4. Завтрак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5. Занятия в школе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6. Отдых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7. Выполнение 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домашнего задания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8. Свободное время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9. Подготовка ко сну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10. Сон</a:t>
            </a:r>
          </a:p>
        </p:txBody>
      </p:sp>
      <p:pic>
        <p:nvPicPr>
          <p:cNvPr id="14" name="Picture 4" descr="Scan10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48" y="1000847"/>
            <a:ext cx="45847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02416464"/>
      </p:ext>
    </p:extLst>
  </p:cSld>
  <p:clrMapOvr>
    <a:masterClrMapping/>
  </p:clrMapOvr>
  <p:transition spd="slow" advClick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79" grpId="1"/>
      <p:bldP spid="71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Закаливание 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Флюза\Desktop\1354214046_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68952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Движение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Спортивные занятия Цель занятий по физической куль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6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5" name="Picture 2" descr="C:\Documents and Settings\Павел\Рабочий стол\SAM_2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71688"/>
            <a:ext cx="4271961" cy="369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Прямоугольник 17"/>
          <p:cNvSpPr>
            <a:spLocks noChangeArrowheads="1"/>
          </p:cNvSpPr>
          <p:nvPr/>
        </p:nvSpPr>
        <p:spPr bwMode="auto">
          <a:xfrm>
            <a:off x="1214438" y="2500313"/>
            <a:ext cx="30003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Calibri" pitchFamily="34" charset="0"/>
              </a:rPr>
              <a:t>Для жизни нам нужна энергия, и мы получаем её из еды и питания. </a:t>
            </a:r>
            <a:endParaRPr lang="ru-RU" sz="3200" i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76672"/>
            <a:ext cx="7272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Аппетит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71580361"/>
      </p:ext>
    </p:extLst>
  </p:cSld>
  <p:clrMapOvr>
    <a:masterClrMapping/>
  </p:clrMapOvr>
  <p:transition spd="slow" advClick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rgbClr val="E36EF6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Питание 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52400" y="4953000"/>
            <a:ext cx="838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0668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0574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0480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0386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28600" y="4495800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143000" y="4495800"/>
            <a:ext cx="81945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133600" y="4495800"/>
            <a:ext cx="63030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124200" y="4495800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038600" y="4495800"/>
            <a:ext cx="99578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181600" y="4495800"/>
            <a:ext cx="81945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0198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0104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096000" y="4495800"/>
            <a:ext cx="80663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10400" y="4495800"/>
            <a:ext cx="99418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122" name="Picture 2" descr="O:\здоровый образ жизни\1268406909_brainneedsvitaminsitsafact_pi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181800" cy="37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  <p:bldP spid="59" grpId="0"/>
      <p:bldP spid="60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на тему: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"С витаминами к здоровью"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04664"/>
            <a:ext cx="39164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час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36e9da11533fa32b7a2a5896fe6ac3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4860032" cy="306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8|2.4|2.3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8|2.4|2.3|2.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254</Words>
  <Application>Microsoft Office PowerPoint</Application>
  <PresentationFormat>Экран (4:3)</PresentationFormat>
  <Paragraphs>54</Paragraphs>
  <Slides>21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Чистота </vt:lpstr>
      <vt:lpstr>Слайд 4</vt:lpstr>
      <vt:lpstr>Закаливание </vt:lpstr>
      <vt:lpstr>Движение </vt:lpstr>
      <vt:lpstr>Слайд 7</vt:lpstr>
      <vt:lpstr>Слайд 8</vt:lpstr>
      <vt:lpstr>Слайд 9</vt:lpstr>
      <vt:lpstr>Витамин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Нияра</cp:lastModifiedBy>
  <cp:revision>53</cp:revision>
  <dcterms:created xsi:type="dcterms:W3CDTF">2009-04-07T11:28:35Z</dcterms:created>
  <dcterms:modified xsi:type="dcterms:W3CDTF">2015-02-05T20:18:59Z</dcterms:modified>
</cp:coreProperties>
</file>